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sldIdLst>
    <p:sldId id="256" r:id="rId2"/>
    <p:sldId id="267" r:id="rId3"/>
    <p:sldId id="257" r:id="rId4"/>
    <p:sldId id="264" r:id="rId5"/>
    <p:sldId id="265" r:id="rId6"/>
    <p:sldId id="261" r:id="rId7"/>
    <p:sldId id="262" r:id="rId8"/>
    <p:sldId id="263" r:id="rId9"/>
    <p:sldId id="268" r:id="rId10"/>
    <p:sldId id="273" r:id="rId11"/>
    <p:sldId id="269" r:id="rId12"/>
    <p:sldId id="272" r:id="rId13"/>
    <p:sldId id="271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3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51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07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72476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54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442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39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53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5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11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3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7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4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7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Testing DOM mods with </a:t>
            </a:r>
            <a:r>
              <a:rPr lang="en-US" b="1" dirty="0" smtClean="0"/>
              <a:t>Q Unit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1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0" y="685800"/>
            <a:ext cx="1746656" cy="15070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92" y="1756954"/>
            <a:ext cx="8534400" cy="3615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Continuation..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&lt;</a:t>
            </a:r>
            <a:r>
              <a:rPr lang="en-US" sz="3200" dirty="0">
                <a:solidFill>
                  <a:schemeClr val="tx1"/>
                </a:solidFill>
              </a:rPr>
              <a:t>script </a:t>
            </a:r>
            <a:r>
              <a:rPr lang="en-US" sz="3200" dirty="0" err="1">
                <a:solidFill>
                  <a:schemeClr val="tx1"/>
                </a:solidFill>
              </a:rPr>
              <a:t>src</a:t>
            </a:r>
            <a:r>
              <a:rPr lang="en-US" sz="3200" dirty="0">
                <a:solidFill>
                  <a:schemeClr val="tx1"/>
                </a:solidFill>
              </a:rPr>
              <a:t>="https://code.jquery.com/</a:t>
            </a:r>
            <a:r>
              <a:rPr lang="en-US" sz="3200" dirty="0" err="1">
                <a:solidFill>
                  <a:schemeClr val="tx1"/>
                </a:solidFill>
              </a:rPr>
              <a:t>qunit</a:t>
            </a:r>
            <a:r>
              <a:rPr lang="en-US" sz="3200" dirty="0">
                <a:solidFill>
                  <a:schemeClr val="tx1"/>
                </a:solidFill>
              </a:rPr>
              <a:t>/qunit-2.9.1.js"&gt;&lt;/script&gt;</a:t>
            </a:r>
          </a:p>
          <a:p>
            <a:r>
              <a:rPr lang="en-US" sz="3200" dirty="0">
                <a:solidFill>
                  <a:schemeClr val="tx1"/>
                </a:solidFill>
              </a:rPr>
              <a:t>To check the validation we write the testing code in the script in another script tag in head section itself</a:t>
            </a:r>
          </a:p>
          <a:p>
            <a:r>
              <a:rPr lang="en-US" sz="3200" dirty="0">
                <a:solidFill>
                  <a:schemeClr val="tx1"/>
                </a:solidFill>
              </a:rPr>
              <a:t>Some of the validations 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assert.equal</a:t>
            </a:r>
            <a:endParaRPr lang="en-US" sz="32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assert.notequal</a:t>
            </a:r>
            <a:endParaRPr lang="en-US" sz="32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err="1">
                <a:solidFill>
                  <a:schemeClr val="tx1"/>
                </a:solidFill>
              </a:rPr>
              <a:t>Assert.ok</a:t>
            </a:r>
            <a:r>
              <a:rPr lang="en-US" sz="3200" dirty="0">
                <a:solidFill>
                  <a:schemeClr val="tx1"/>
                </a:solidFill>
              </a:rPr>
              <a:t/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7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13" y="398658"/>
            <a:ext cx="8534400" cy="1507067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Sample Code: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3" y="2017259"/>
            <a:ext cx="10271752" cy="4357415"/>
          </a:xfrm>
        </p:spPr>
      </p:pic>
    </p:spTree>
    <p:extLst>
      <p:ext uri="{BB962C8B-B14F-4D97-AF65-F5344CB8AC3E}">
        <p14:creationId xmlns:p14="http://schemas.microsoft.com/office/powerpoint/2010/main" val="125592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44" y="359469"/>
            <a:ext cx="8534400" cy="1507067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After Running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8" y="2259874"/>
            <a:ext cx="10737781" cy="3344092"/>
          </a:xfrm>
        </p:spPr>
      </p:pic>
    </p:spTree>
    <p:extLst>
      <p:ext uri="{BB962C8B-B14F-4D97-AF65-F5344CB8AC3E}">
        <p14:creationId xmlns:p14="http://schemas.microsoft.com/office/powerpoint/2010/main" val="1994225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Unit screens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1466"/>
            <a:ext cx="12192000" cy="3615267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      Failure </a:t>
            </a:r>
            <a:r>
              <a:rPr lang="en-US" sz="4000" dirty="0" smtClean="0"/>
              <a:t>scenario</a:t>
            </a:r>
            <a:r>
              <a:rPr lang="en-US" dirty="0" smtClean="0"/>
              <a:t>					</a:t>
            </a:r>
            <a:r>
              <a:rPr lang="en-US" dirty="0" smtClean="0"/>
              <a:t> </a:t>
            </a:r>
            <a:r>
              <a:rPr lang="en-US" sz="4000" dirty="0" smtClean="0"/>
              <a:t>Success </a:t>
            </a:r>
            <a:r>
              <a:rPr lang="en-US" sz="4000" dirty="0" smtClean="0"/>
              <a:t>scenario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452996"/>
            <a:ext cx="4714875" cy="4068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61" y="2452996"/>
            <a:ext cx="467677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Any Queries?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Thankyou.!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63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Members..!!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400" dirty="0"/>
              <a:t>Akhil Kumar Reddy </a:t>
            </a:r>
            <a:r>
              <a:rPr lang="en-US" sz="4400" dirty="0" err="1" smtClean="0"/>
              <a:t>Busireddy</a:t>
            </a:r>
            <a:endParaRPr lang="en-US" sz="4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/>
              <a:t>Sai Samrat </a:t>
            </a:r>
            <a:r>
              <a:rPr lang="en-US" sz="4400" dirty="0" err="1" smtClean="0"/>
              <a:t>Adloori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smtClean="0"/>
              <a:t>Subrahmanya </a:t>
            </a:r>
            <a:r>
              <a:rPr lang="en-US" sz="4400" dirty="0"/>
              <a:t>Sai Bharadwaj </a:t>
            </a:r>
            <a:r>
              <a:rPr lang="en-US" sz="4400" dirty="0" smtClean="0"/>
              <a:t>Gandrakota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Gunashekar</a:t>
            </a:r>
            <a:r>
              <a:rPr lang="en-US" sz="4400" dirty="0"/>
              <a:t> </a:t>
            </a:r>
            <a:r>
              <a:rPr lang="en-US" sz="4400" dirty="0" err="1" smtClean="0"/>
              <a:t>Koppula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22344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/>
              <a:t>	</a:t>
            </a:r>
            <a:r>
              <a:rPr lang="en-US" dirty="0" smtClean="0"/>
              <a:t>       </a:t>
            </a:r>
            <a:r>
              <a:rPr lang="en-US" b="1" dirty="0" smtClean="0">
                <a:latin typeface="Arial Black" panose="020B0A04020102020204" pitchFamily="34" charset="0"/>
              </a:rPr>
              <a:t>Akhil </a:t>
            </a:r>
            <a:r>
              <a:rPr lang="en-US" b="1" dirty="0" smtClean="0">
                <a:latin typeface="Arial Black" panose="020B0A04020102020204" pitchFamily="34" charset="0"/>
              </a:rPr>
              <a:t>Kumar </a:t>
            </a:r>
            <a:r>
              <a:rPr lang="en-US" dirty="0" smtClean="0"/>
              <a:t>	</a:t>
            </a:r>
            <a:r>
              <a:rPr lang="en-US" dirty="0"/>
              <a:t>		</a:t>
            </a:r>
            <a:r>
              <a:rPr lang="en-US" b="1" dirty="0"/>
              <a:t> </a:t>
            </a:r>
            <a:r>
              <a:rPr lang="en-US" dirty="0">
                <a:latin typeface="Arial Black" panose="020B0A04020102020204" pitchFamily="34" charset="0"/>
              </a:rPr>
              <a:t>Gunashekar</a:t>
            </a:r>
            <a:r>
              <a:rPr lang="en-US" b="1" dirty="0"/>
              <a:t> </a:t>
            </a:r>
            <a:r>
              <a:rPr lang="en-US" dirty="0"/>
              <a:t>			</a:t>
            </a:r>
            <a:r>
              <a:rPr lang="en-US" dirty="0" smtClean="0"/>
              <a:t> </a:t>
            </a:r>
            <a:r>
              <a:rPr lang="en-US" b="1" dirty="0" smtClean="0">
                <a:latin typeface="Arial Black" panose="020B0A04020102020204" pitchFamily="34" charset="0"/>
              </a:rPr>
              <a:t>Bharadwaj</a:t>
            </a:r>
            <a:r>
              <a:rPr lang="en-US" b="1" dirty="0" smtClean="0"/>
              <a:t>				</a:t>
            </a:r>
            <a:r>
              <a:rPr lang="en-US" b="1" dirty="0" smtClean="0">
                <a:latin typeface="Arial Black" panose="020B0A04020102020204" pitchFamily="34" charset="0"/>
              </a:rPr>
              <a:t>Samrat</a:t>
            </a:r>
            <a:endParaRPr lang="en-US" b="1" dirty="0" smtClean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													</a:t>
            </a:r>
            <a:r>
              <a:rPr lang="en-US" dirty="0" smtClean="0"/>
              <a:t>	</a:t>
            </a:r>
            <a:r>
              <a:rPr lang="en-US" dirty="0" smtClean="0"/>
              <a:t> </a:t>
            </a:r>
            <a:r>
              <a:rPr lang="en-US" dirty="0" smtClean="0"/>
              <a:t>	 						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83" y="1449976"/>
            <a:ext cx="2926080" cy="2730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23" y="1449976"/>
            <a:ext cx="2835796" cy="2730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8" y="1449976"/>
            <a:ext cx="2428290" cy="273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88" y="1449976"/>
            <a:ext cx="2986935" cy="27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32" y="385595"/>
            <a:ext cx="8534400" cy="150706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 to DOM (Document Object Model)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51" y="2534195"/>
            <a:ext cx="10092645" cy="3700175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  <a:t>The application programming interface which defines the logic structure of the documents, by this it states a way how the document is accessed and manipulated ,where DOM is used to manage the data in document.</a:t>
            </a:r>
          </a:p>
          <a:p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Any thing the documents can be accessed, changed, deleted, or added using the Document Object Model, with a few limitations</a:t>
            </a:r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  <a:t/>
            </a:r>
            <a:b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</a:b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98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710" y="183621"/>
            <a:ext cx="8534400" cy="150706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Dom Representation Sample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4" y="1407613"/>
            <a:ext cx="10818223" cy="51630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&lt;TABLE&gt;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&lt;TBODY&gt;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&lt;TR&gt;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&lt;TD&gt;Shady Grove&lt;/TD&gt;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&lt;TD&gt;Aeolian&lt;/TD&gt;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&lt;/TR&gt;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&lt;TR&gt;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&lt;TD&gt;Over the River, Charlie&lt;/TD&gt;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&lt;TD&gt;Dorian&lt;/TD&gt;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&lt;/TR&gt;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&lt;/TBODY&gt;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&lt;/TABLE&gt;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67" y="1690688"/>
            <a:ext cx="5610033" cy="37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584" y="137400"/>
            <a:ext cx="8534400" cy="1507067"/>
          </a:xfrm>
        </p:spPr>
        <p:txBody>
          <a:bodyPr/>
          <a:lstStyle/>
          <a:p>
            <a:r>
              <a:rPr lang="en-US" dirty="0" smtClean="0"/>
              <a:t>What is Unit testing.?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01" y="1817429"/>
            <a:ext cx="8534400" cy="3615267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In </a:t>
            </a:r>
            <a:r>
              <a:rPr lang="en-US" sz="3200" dirty="0">
                <a:solidFill>
                  <a:schemeClr val="tx1"/>
                </a:solidFill>
              </a:rPr>
              <a:t>the developers point of </a:t>
            </a:r>
            <a:r>
              <a:rPr lang="en-US" sz="3200" dirty="0" smtClean="0">
                <a:solidFill>
                  <a:schemeClr val="tx1"/>
                </a:solidFill>
              </a:rPr>
              <a:t>view the verification of code by the developers it self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This </a:t>
            </a:r>
            <a:r>
              <a:rPr lang="en-US" sz="3200" dirty="0">
                <a:solidFill>
                  <a:schemeClr val="tx1"/>
                </a:solidFill>
              </a:rPr>
              <a:t>process of testing can be done in two ways </a:t>
            </a:r>
            <a:endParaRPr lang="en-US" sz="3200" dirty="0" smtClean="0">
              <a:solidFill>
                <a:schemeClr val="tx1"/>
              </a:solidFill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M</a:t>
            </a:r>
            <a:r>
              <a:rPr lang="en-US" sz="3200" dirty="0" smtClean="0">
                <a:solidFill>
                  <a:schemeClr val="tx1"/>
                </a:solidFill>
              </a:rPr>
              <a:t>anual testing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tx1"/>
                </a:solidFill>
              </a:rPr>
              <a:t> Automated </a:t>
            </a:r>
            <a:r>
              <a:rPr lang="en-US" sz="3200" dirty="0">
                <a:solidFill>
                  <a:schemeClr val="tx1"/>
                </a:solidFill>
              </a:rPr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358496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2" y="297271"/>
            <a:ext cx="10515600" cy="6273346"/>
          </a:xfrm>
        </p:spPr>
        <p:txBody>
          <a:bodyPr>
            <a:noAutofit/>
          </a:bodyPr>
          <a:lstStyle/>
          <a:p>
            <a:r>
              <a:rPr lang="en-US" sz="3200" dirty="0"/>
              <a:t>Manual Testing :</a:t>
            </a:r>
            <a:br>
              <a:rPr lang="en-US" sz="3200" dirty="0"/>
            </a:br>
            <a:r>
              <a:rPr lang="en-US" sz="3200" dirty="0"/>
              <a:t>	</a:t>
            </a:r>
            <a:r>
              <a:rPr lang="en-US" sz="3200" dirty="0" smtClean="0">
                <a:solidFill>
                  <a:schemeClr val="tx1"/>
                </a:solidFill>
              </a:rPr>
              <a:t>For </a:t>
            </a:r>
            <a:r>
              <a:rPr lang="en-US" sz="3200" dirty="0">
                <a:solidFill>
                  <a:schemeClr val="tx1"/>
                </a:solidFill>
              </a:rPr>
              <a:t>every use case developers will test their code by giving respective inputs to ensure that the piece of code meets the requirement</a:t>
            </a:r>
            <a:r>
              <a:rPr lang="en-US" sz="3200" dirty="0"/>
              <a:t>.</a:t>
            </a:r>
          </a:p>
          <a:p>
            <a:r>
              <a:rPr lang="en-US" sz="3200" dirty="0"/>
              <a:t>Automated testing :</a:t>
            </a:r>
            <a:br>
              <a:rPr lang="en-US" sz="3200" dirty="0"/>
            </a:b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dirty="0">
                <a:solidFill>
                  <a:schemeClr val="tx1"/>
                </a:solidFill>
              </a:rPr>
              <a:t>W</a:t>
            </a:r>
            <a:r>
              <a:rPr lang="en-US" sz="3200" dirty="0" smtClean="0">
                <a:solidFill>
                  <a:schemeClr val="tx1"/>
                </a:solidFill>
              </a:rPr>
              <a:t>ith </a:t>
            </a:r>
            <a:r>
              <a:rPr lang="en-US" sz="3200" dirty="0">
                <a:solidFill>
                  <a:schemeClr val="tx1"/>
                </a:solidFill>
              </a:rPr>
              <a:t>the help of some external tool or frame work the code will be tested with minimal human interaction for all the use cases of requirement.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07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81" y="0"/>
            <a:ext cx="8534400" cy="1507067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Q Unit Framework: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53" y="1868656"/>
            <a:ext cx="10515600" cy="4614364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In </a:t>
            </a:r>
            <a:r>
              <a:rPr lang="en-US" sz="3200" dirty="0">
                <a:solidFill>
                  <a:schemeClr val="tx1"/>
                </a:solidFill>
              </a:rPr>
              <a:t>the generic </a:t>
            </a:r>
            <a:r>
              <a:rPr lang="en-US" sz="3200" dirty="0" smtClean="0">
                <a:solidFill>
                  <a:schemeClr val="tx1"/>
                </a:solidFill>
              </a:rPr>
              <a:t>JavaScript </a:t>
            </a:r>
            <a:r>
              <a:rPr lang="en-US" sz="3200" dirty="0">
                <a:solidFill>
                  <a:schemeClr val="tx1"/>
                </a:solidFill>
              </a:rPr>
              <a:t>code base projects which are test-driven development</a:t>
            </a:r>
            <a:r>
              <a:rPr lang="en-US" sz="3200" dirty="0" smtClean="0">
                <a:solidFill>
                  <a:schemeClr val="tx1"/>
                </a:solidFill>
                <a:effectLst/>
              </a:rPr>
              <a:t> these kind of code bases are tested with q unit frame work in a easy way </a:t>
            </a:r>
          </a:p>
          <a:p>
            <a:r>
              <a:rPr lang="en-US" sz="3200" dirty="0" smtClean="0">
                <a:solidFill>
                  <a:schemeClr val="tx1"/>
                </a:solidFill>
                <a:effectLst/>
              </a:rPr>
              <a:t>There are two ways of setting of Q Unit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tx1"/>
                </a:solidFill>
                <a:effectLst/>
              </a:rPr>
              <a:t>Local Installation</a:t>
            </a:r>
          </a:p>
          <a:p>
            <a:pPr lvl="2"/>
            <a:r>
              <a:rPr lang="en-US" sz="3200" dirty="0" err="1">
                <a:solidFill>
                  <a:schemeClr val="tx1"/>
                </a:solidFill>
              </a:rPr>
              <a:t>npm</a:t>
            </a:r>
            <a:r>
              <a:rPr lang="en-US" sz="3200" dirty="0">
                <a:solidFill>
                  <a:schemeClr val="tx1"/>
                </a:solidFill>
              </a:rPr>
              <a:t> install -g </a:t>
            </a:r>
            <a:r>
              <a:rPr lang="en-US" sz="3200" dirty="0" err="1" smtClean="0">
                <a:solidFill>
                  <a:schemeClr val="tx1"/>
                </a:solidFill>
              </a:rPr>
              <a:t>qunit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2"/>
            <a:r>
              <a:rPr lang="en-US" sz="3200" dirty="0" err="1">
                <a:solidFill>
                  <a:schemeClr val="tx1"/>
                </a:solidFill>
              </a:rPr>
              <a:t>e</a:t>
            </a:r>
            <a:r>
              <a:rPr lang="en-US" sz="3200" dirty="0" err="1" smtClean="0">
                <a:solidFill>
                  <a:schemeClr val="tx1"/>
                </a:solidFill>
                <a:effectLst/>
              </a:rPr>
              <a:t>asyinstall</a:t>
            </a:r>
            <a:r>
              <a:rPr lang="en-US" sz="320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qunit</a:t>
            </a:r>
            <a:endParaRPr lang="en-US" sz="3200" dirty="0" smtClean="0">
              <a:solidFill>
                <a:schemeClr val="tx1"/>
              </a:solidFill>
              <a:effectLst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tx1"/>
                </a:solidFill>
              </a:rPr>
              <a:t>CDN Based Version</a:t>
            </a:r>
            <a:r>
              <a:rPr lang="en-US" sz="3200" dirty="0" smtClean="0">
                <a:solidFill>
                  <a:schemeClr val="tx1"/>
                </a:solidFill>
                <a:effectLst/>
              </a:rPr>
              <a:t/>
            </a:r>
            <a:br>
              <a:rPr lang="en-US" sz="3200" dirty="0" smtClean="0">
                <a:solidFill>
                  <a:schemeClr val="tx1"/>
                </a:solidFill>
                <a:effectLst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60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221434"/>
            <a:ext cx="10515600" cy="1003299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CDN Based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472927"/>
            <a:ext cx="10515600" cy="518912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CDN Based Version we will include the Q Unit library into our code directly from Content Delivery Network(CDN</a:t>
            </a:r>
            <a:r>
              <a:rPr lang="en-US" sz="32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In </a:t>
            </a:r>
            <a:r>
              <a:rPr lang="en-US" sz="3200" dirty="0">
                <a:solidFill>
                  <a:schemeClr val="tx1"/>
                </a:solidFill>
              </a:rPr>
              <a:t>order to integrate the CDN based version we have to include the </a:t>
            </a:r>
            <a:r>
              <a:rPr lang="en-US" sz="3200" dirty="0" err="1">
                <a:solidFill>
                  <a:schemeClr val="tx1"/>
                </a:solidFill>
              </a:rPr>
              <a:t>qunit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url</a:t>
            </a:r>
            <a:r>
              <a:rPr lang="en-US" sz="3200" dirty="0">
                <a:solidFill>
                  <a:schemeClr val="tx1"/>
                </a:solidFill>
              </a:rPr>
              <a:t> in the </a:t>
            </a:r>
            <a:r>
              <a:rPr lang="en-US" sz="3200" dirty="0" err="1">
                <a:solidFill>
                  <a:schemeClr val="tx1"/>
                </a:solidFill>
              </a:rPr>
              <a:t>scprit</a:t>
            </a:r>
            <a:r>
              <a:rPr lang="en-US" sz="3200" dirty="0">
                <a:solidFill>
                  <a:schemeClr val="tx1"/>
                </a:solidFill>
              </a:rPr>
              <a:t> tag in head </a:t>
            </a:r>
            <a:r>
              <a:rPr lang="en-US" sz="3200" dirty="0" smtClean="0">
                <a:solidFill>
                  <a:schemeClr val="tx1"/>
                </a:solidFill>
              </a:rPr>
              <a:t>section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5583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944</TotalTime>
  <Words>341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 Black</vt:lpstr>
      <vt:lpstr>Century Gothic</vt:lpstr>
      <vt:lpstr>Times New Roman</vt:lpstr>
      <vt:lpstr>Wingdings</vt:lpstr>
      <vt:lpstr>Wingdings 3</vt:lpstr>
      <vt:lpstr>Slice</vt:lpstr>
      <vt:lpstr>Testing DOM mods with Q Unit </vt:lpstr>
      <vt:lpstr>Team Members..!!</vt:lpstr>
      <vt:lpstr>PowerPoint Presentation</vt:lpstr>
      <vt:lpstr>Introduction to DOM (Document Object Model)</vt:lpstr>
      <vt:lpstr>Dom Representation Sample</vt:lpstr>
      <vt:lpstr>What is Unit testing.?</vt:lpstr>
      <vt:lpstr>PowerPoint Presentation</vt:lpstr>
      <vt:lpstr>Q Unit Framework:</vt:lpstr>
      <vt:lpstr>CDN Based Version</vt:lpstr>
      <vt:lpstr>PowerPoint Presentation</vt:lpstr>
      <vt:lpstr>Sample Code:</vt:lpstr>
      <vt:lpstr>After Running</vt:lpstr>
      <vt:lpstr>Q Unit screens</vt:lpstr>
      <vt:lpstr>PowerPoint Presentation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DOM mods with qUnit </dc:title>
  <dc:creator>Gandrakota,Subrahmanya Sai Bharadwaj</dc:creator>
  <cp:lastModifiedBy>Koppula,Gunashekar</cp:lastModifiedBy>
  <cp:revision>37</cp:revision>
  <dcterms:created xsi:type="dcterms:W3CDTF">2019-02-09T20:49:23Z</dcterms:created>
  <dcterms:modified xsi:type="dcterms:W3CDTF">2019-02-12T20:58:47Z</dcterms:modified>
</cp:coreProperties>
</file>